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40573" y="99272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救主耶穌基督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Rejoice</a:t>
            </a: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 the Lord is King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172" y="5947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靠主的義頒咱軍器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Kho Chu  e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pun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kun-khi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得救頭盔賞賜咱戴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Tit-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thau-khoe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God’s righteousness is our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defence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clothes us with His saintliness.</a:t>
            </a:r>
          </a:p>
        </p:txBody>
      </p:sp>
    </p:spTree>
    <p:extLst>
      <p:ext uri="{BB962C8B-B14F-4D97-AF65-F5344CB8AC3E}">
        <p14:creationId xmlns:p14="http://schemas.microsoft.com/office/powerpoint/2010/main" val="21683097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5684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咱做天國的兵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器械勤勤練熟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Khi-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khun-khun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lian-sek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4.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Soldiers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are we,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training constantly,</a:t>
            </a:r>
          </a:p>
        </p:txBody>
      </p:sp>
    </p:spTree>
    <p:extLst>
      <p:ext uri="{BB962C8B-B14F-4D97-AF65-F5344CB8AC3E}">
        <p14:creationId xmlns:p14="http://schemas.microsoft.com/office/powerpoint/2010/main" val="1162744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又當聽守號令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Koh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穩當克勝對敵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Un-tang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khah-ia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tui-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Obeying each command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rout the enemy</a:t>
            </a:r>
          </a:p>
        </p:txBody>
      </p:sp>
    </p:spTree>
    <p:extLst>
      <p:ext uri="{BB962C8B-B14F-4D97-AF65-F5344CB8AC3E}">
        <p14:creationId xmlns:p14="http://schemas.microsoft.com/office/powerpoint/2010/main" val="41284242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77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倚靠上帝排列陣勢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Oa-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tin-se,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攻破撒但堅固營寨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Sat-tan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-che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On God we call, In ranks we fall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Attacking Satan’s citadel.</a:t>
            </a:r>
          </a:p>
        </p:txBody>
      </p:sp>
    </p:spTree>
    <p:extLst>
      <p:ext uri="{BB962C8B-B14F-4D97-AF65-F5344CB8AC3E}">
        <p14:creationId xmlns:p14="http://schemas.microsoft.com/office/powerpoint/2010/main" val="3557829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6261" y="593297"/>
            <a:ext cx="10108019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5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咱若戰勝魔鬼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thai-ia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Mo-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可穿白衫燦爛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chhan-lan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5.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Evil o’er come we shall,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shining robes enjoy</a:t>
            </a:r>
          </a:p>
        </p:txBody>
      </p:sp>
    </p:spTree>
    <p:extLst>
      <p:ext uri="{BB962C8B-B14F-4D97-AF65-F5344CB8AC3E}">
        <p14:creationId xmlns:p14="http://schemas.microsoft.com/office/powerpoint/2010/main" val="34505231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永與耶穌相隨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  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sui,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享受福氣無限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bu-han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Christ’s presence evermore,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Heirs of abundant joy;</a:t>
            </a:r>
          </a:p>
        </p:txBody>
      </p:sp>
    </p:spTree>
    <p:extLst>
      <p:ext uri="{BB962C8B-B14F-4D97-AF65-F5344CB8AC3E}">
        <p14:creationId xmlns:p14="http://schemas.microsoft.com/office/powerpoint/2010/main" val="24539736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2972" y="5947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得着新名住在天城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心神安定全無驚惶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Sim-sin an-tia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Now name obtained, 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heav’n’s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domain,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Free from all fear, sweet peace to gain.</a:t>
            </a:r>
          </a:p>
        </p:txBody>
      </p:sp>
    </p:spTree>
    <p:extLst>
      <p:ext uri="{BB962C8B-B14F-4D97-AF65-F5344CB8AC3E}">
        <p14:creationId xmlns:p14="http://schemas.microsoft.com/office/powerpoint/2010/main" val="3946985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761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  Ki- Tok,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永做萬王的王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ban-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e Ong,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Christ Jesus Savior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Eternal King of Kings;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33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世間設立天國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-lip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Thian-kok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救人直到天堂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lang tit-kau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-tong,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Kingdom here below</a:t>
            </a: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salvation brings;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咱當一齊與主交陪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男婦老幼結做聖會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Lam hu  lo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kiat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Seng-hoe.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United we, With God to be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Both young and old in company.</a:t>
            </a:r>
          </a:p>
        </p:txBody>
      </p:sp>
    </p:spTree>
    <p:extLst>
      <p:ext uri="{BB962C8B-B14F-4D97-AF65-F5344CB8AC3E}">
        <p14:creationId xmlns:p14="http://schemas.microsoft.com/office/powerpoint/2010/main" val="405839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7741" y="51709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咱做耶穌學生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Lan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hak-seng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永當與惡交戰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phai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kau-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Foll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’-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wers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of Christ are we,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Ever combating sin;</a:t>
            </a:r>
          </a:p>
        </p:txBody>
      </p:sp>
    </p:spTree>
    <p:extLst>
      <p:ext uri="{BB962C8B-B14F-4D97-AF65-F5344CB8AC3E}">
        <p14:creationId xmlns:p14="http://schemas.microsoft.com/office/powerpoint/2010/main" val="1577777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153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上帝召咱當兵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Siong-Te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認真勤謹操練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-chin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-kin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chhau-lian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Enlisted by our God,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Zeal and discipline.</a:t>
            </a:r>
          </a:p>
        </p:txBody>
      </p:sp>
    </p:spTree>
    <p:extLst>
      <p:ext uri="{BB962C8B-B14F-4D97-AF65-F5344CB8AC3E}">
        <p14:creationId xmlns:p14="http://schemas.microsoft.com/office/powerpoint/2010/main" val="1553607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652" y="56423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救主耶穌做咱將軍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Chiong-kun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就會壯胆得勝有餘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Chiu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-ta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tek-seng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u-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grace from Thee, Our Leader we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boldness gain the victory.</a:t>
            </a:r>
          </a:p>
        </p:txBody>
      </p:sp>
    </p:spTree>
    <p:extLst>
      <p:ext uri="{BB962C8B-B14F-4D97-AF65-F5344CB8AC3E}">
        <p14:creationId xmlns:p14="http://schemas.microsoft.com/office/powerpoint/2010/main" val="35823774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2501" y="54757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咱若戰勝對敵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可得永遠的福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Thang tit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e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enemy o’er come,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happiness we live;</a:t>
            </a:r>
          </a:p>
        </p:txBody>
      </p:sp>
    </p:spTree>
    <p:extLst>
      <p:ext uri="{BB962C8B-B14F-4D97-AF65-F5344CB8AC3E}">
        <p14:creationId xmlns:p14="http://schemas.microsoft.com/office/powerpoint/2010/main" val="4004957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2" y="404037"/>
            <a:ext cx="9602788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主就頒咱白玉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peh-gek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記名永屬天國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Ki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mia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Thian-kok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 stone carved with our name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Lord of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will give</a:t>
            </a:r>
          </a:p>
        </p:txBody>
      </p:sp>
    </p:spTree>
    <p:extLst>
      <p:ext uri="{BB962C8B-B14F-4D97-AF65-F5344CB8AC3E}">
        <p14:creationId xmlns:p14="http://schemas.microsoft.com/office/powerpoint/2010/main" val="306262785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981</TotalTime>
  <Words>634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Arial</vt:lpstr>
      <vt:lpstr>Candara</vt:lpstr>
      <vt:lpstr>Century Gothic</vt:lpstr>
      <vt:lpstr>Wingdings 3</vt:lpstr>
      <vt:lpstr>Wisp</vt:lpstr>
      <vt:lpstr>救主耶穌基督 Rejoice the Lord is 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113</cp:revision>
  <dcterms:created xsi:type="dcterms:W3CDTF">2020-01-10T06:25:13Z</dcterms:created>
  <dcterms:modified xsi:type="dcterms:W3CDTF">2021-03-23T07:59:54Z</dcterms:modified>
</cp:coreProperties>
</file>